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C59"/>
    <a:srgbClr val="939EBC"/>
    <a:srgbClr val="F15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45" autoAdjust="0"/>
    <p:restoredTop sz="94660"/>
  </p:normalViewPr>
  <p:slideViewPr>
    <p:cSldViewPr snapToGrid="0">
      <p:cViewPr varScale="1">
        <p:scale>
          <a:sx n="93" d="100"/>
          <a:sy n="93" d="100"/>
        </p:scale>
        <p:origin x="91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«Приём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«Удивляй»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А.А. </a:t>
            </a:r>
            <a:r>
              <a:rPr lang="ru-RU" sz="3200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Гина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: мотивация через неожиданность (на примере темы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«Когда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изобрели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велосипед»)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Нурмухамедова Наталия Руслановна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 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«ЦО №5 имени Героя России Максима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Сураева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, Богородский городской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106604" y="104509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91065" y="1430209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 эффективность применения приёма «Удивляй» для активизации познавательной деятельности учащихся на этапе мотивации.</a:t>
            </a:r>
            <a:endParaRPr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с теоретической основой приёма.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Показать конкретный пример использования на уроке по теме «Когда изобрели велосипед».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Выявить практическую значимость приёма для формирования устойчивого интереса к предмету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482643" y="121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1257690" cy="4524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«Удивляй»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технологии А.А.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«Проблемно-диалогическое обучение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начале урока учитель задаёт неожиданный вопрос или приводит факт, вызывающий удивление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Формируемые качества и умения у обучающихся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Познавательный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Умение видеть противоречие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Навык выдвижения гипотез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Критическое мышление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Учебную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Коммуникативные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257050" y="265155"/>
            <a:ext cx="6409155" cy="1448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 smtClean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(тема урока, класс, предмет, этап урока, на котором проведена апробация, возможные варианты применения</a:t>
            </a:r>
            <a: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77" i="1" dirty="0" smtClean="0"/>
              <a:t/>
            </a:r>
            <a:br>
              <a:rPr lang="ru-RU" sz="2177" i="1" dirty="0" smtClean="0"/>
            </a:br>
            <a:endParaRPr sz="2177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14067" y="1713471"/>
            <a:ext cx="1197793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урока: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«Когда изобрели велосипед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?»</a:t>
            </a:r>
          </a:p>
          <a:p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Класс: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1</a:t>
            </a:r>
          </a:p>
          <a:p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Предмет: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окружающий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мир</a:t>
            </a:r>
          </a:p>
          <a:p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Этап урока: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объяснение нового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материала</a:t>
            </a:r>
          </a:p>
          <a:p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Возможные варианты применения:</a:t>
            </a:r>
          </a:p>
          <a:p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-подходит для любых классов;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-внеурочная деятельность;</a:t>
            </a:r>
          </a:p>
          <a:p>
            <a:r>
              <a:rPr lang="ru-RU" sz="2000" i="1" dirty="0" smtClean="0"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 гуманитарных, математических  </a:t>
            </a:r>
            <a:r>
              <a:rPr lang="ru-RU" sz="2000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естественно-научных предметах;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-подходит для этапа урока – открытие нового знания.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1361" y="1230745"/>
            <a:ext cx="10429103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познавательного интереса – удивление перерастает в устойчивое желание узнать ответ, формируя «вкус к открытиям».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задавать вопросы – дети учатся фиксировать противоречия и самостоятельно формулировать учебную проблему.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Универсальность 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приём легко встраивается в любой урок (окружающий мир, математика, русский язык, чтение) и подходит для разных этапов занятия.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возрастных особенностей – опора на эмоциональность, наглядность, игровую форму позволяет эффективно удерживать внимание младших школьников.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успеха – самостоятельное разрешение «загадки» в конце урока даёт ребёнку ощущение открытия, повышает самооценку.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1600" i="1" dirty="0">
              <a:solidFill>
                <a:srgbClr val="373C59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7776" y="153527"/>
            <a:ext cx="474040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эффекты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«Удивляй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66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55212" y="247135"/>
            <a:ext cx="6152183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" r="2112"/>
          <a:stretch>
            <a:fillRect/>
          </a:stretch>
        </p:blipFill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4580" y="1283043"/>
            <a:ext cx="5081264" cy="476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задаёт вопрос: «Как вы думаете, правда ли, что раньше люди катались на пауках?»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Ученики высказывают свои версии (обычно удивляются и сомневаются).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ходе урока выясняется, что в XIX веке существовали велосипеды с огромным передним колесом, которые назывались «пауками»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Таким образом, удивление перерастает в новое знание, а урок становится личностно значимым 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18851" y="1319538"/>
            <a:ext cx="11321214" cy="4652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endParaRPr lang="ru-RU" b="0" dirty="0" smtClean="0">
              <a:solidFill>
                <a:srgbClr val="000000"/>
              </a:solidFill>
              <a:latin typeface="-apple-system"/>
            </a:endParaRPr>
          </a:p>
          <a:p>
            <a:pPr marL="0" lvl="0" indent="0">
              <a:spcBef>
                <a:spcPts val="0"/>
              </a:spcBef>
              <a:buSzPts val="2800"/>
            </a:pPr>
            <a:endParaRPr lang="ru-RU" b="0" dirty="0" smtClean="0">
              <a:solidFill>
                <a:srgbClr val="000000"/>
              </a:solidFill>
              <a:latin typeface="-apple-system"/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«Удивляй» позволяет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быстро включить класс в работу,</a:t>
            </a:r>
            <a:r>
              <a:rPr lang="ru-RU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создать интригу и проблемную ситуацию,</a:t>
            </a:r>
            <a:r>
              <a:rPr lang="ru-RU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развивать критическое мышление и интерес к предмету</a:t>
            </a:r>
            <a:r>
              <a:rPr lang="ru-RU" b="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</a:t>
            </a:r>
            <a:r>
              <a:rPr lang="ru-RU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теме «Когда изобрели велосипед» подтвердила высокую мотивационную эффективность приёма.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420</Words>
  <Application>Microsoft Office PowerPoint</Application>
  <PresentationFormat>Широкоэкранный</PresentationFormat>
  <Paragraphs>59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-apple-system</vt:lpstr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  </vt:lpstr>
      <vt:lpstr>Презентация PowerPoint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Maksimova Nata</cp:lastModifiedBy>
  <cp:revision>12</cp:revision>
  <dcterms:created xsi:type="dcterms:W3CDTF">2024-01-14T08:39:34Z</dcterms:created>
  <dcterms:modified xsi:type="dcterms:W3CDTF">2026-03-31T16:50:25Z</dcterms:modified>
</cp:coreProperties>
</file>